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501F0A-25D0-2051-4C8E-41C5F7CC545B}" v="3" dt="2022-11-29T21:24:00.809"/>
    <p1510:client id="{BDB08F18-0639-1249-9408-C2FE2FF82825}" v="1" dt="2022-11-29T19:59:31.1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ham, Caleb" userId="36220594-3c0f-45bb-af4e-01b1fbeef98a" providerId="ADAL" clId="{BDB08F18-0639-1249-9408-C2FE2FF82825}"/>
    <pc:docChg chg="undo custSel addSld delSld modSld">
      <pc:chgData name="Graham, Caleb" userId="36220594-3c0f-45bb-af4e-01b1fbeef98a" providerId="ADAL" clId="{BDB08F18-0639-1249-9408-C2FE2FF82825}" dt="2022-11-29T20:13:02.987" v="699" actId="20577"/>
      <pc:docMkLst>
        <pc:docMk/>
      </pc:docMkLst>
      <pc:sldChg chg="addSp delSp mod">
        <pc:chgData name="Graham, Caleb" userId="36220594-3c0f-45bb-af4e-01b1fbeef98a" providerId="ADAL" clId="{BDB08F18-0639-1249-9408-C2FE2FF82825}" dt="2022-11-29T19:59:42.216" v="19" actId="22"/>
        <pc:sldMkLst>
          <pc:docMk/>
          <pc:sldMk cId="4150511760" sldId="261"/>
        </pc:sldMkLst>
        <pc:spChg chg="add del">
          <ac:chgData name="Graham, Caleb" userId="36220594-3c0f-45bb-af4e-01b1fbeef98a" providerId="ADAL" clId="{BDB08F18-0639-1249-9408-C2FE2FF82825}" dt="2022-11-29T19:59:42.216" v="19" actId="22"/>
          <ac:spMkLst>
            <pc:docMk/>
            <pc:sldMk cId="4150511760" sldId="261"/>
            <ac:spMk id="5" creationId="{7966406F-2805-EEC3-D7E3-F115A0E297A5}"/>
          </ac:spMkLst>
        </pc:spChg>
      </pc:sldChg>
      <pc:sldChg chg="modSp add mod">
        <pc:chgData name="Graham, Caleb" userId="36220594-3c0f-45bb-af4e-01b1fbeef98a" providerId="ADAL" clId="{BDB08F18-0639-1249-9408-C2FE2FF82825}" dt="2022-11-29T20:13:02.987" v="699" actId="20577"/>
        <pc:sldMkLst>
          <pc:docMk/>
          <pc:sldMk cId="232982382" sldId="262"/>
        </pc:sldMkLst>
        <pc:spChg chg="mod">
          <ac:chgData name="Graham, Caleb" userId="36220594-3c0f-45bb-af4e-01b1fbeef98a" providerId="ADAL" clId="{BDB08F18-0639-1249-9408-C2FE2FF82825}" dt="2022-11-29T20:00:28.527" v="57" actId="313"/>
          <ac:spMkLst>
            <pc:docMk/>
            <pc:sldMk cId="232982382" sldId="262"/>
            <ac:spMk id="2" creationId="{762E945B-935C-A93C-46BB-896837B99FE8}"/>
          </ac:spMkLst>
        </pc:spChg>
        <pc:spChg chg="mod">
          <ac:chgData name="Graham, Caleb" userId="36220594-3c0f-45bb-af4e-01b1fbeef98a" providerId="ADAL" clId="{BDB08F18-0639-1249-9408-C2FE2FF82825}" dt="2022-11-29T20:13:02.987" v="699" actId="20577"/>
          <ac:spMkLst>
            <pc:docMk/>
            <pc:sldMk cId="232982382" sldId="262"/>
            <ac:spMk id="3" creationId="{D8F3F19A-D554-8FE0-C2AA-15D1F6C6953D}"/>
          </ac:spMkLst>
        </pc:spChg>
      </pc:sldChg>
      <pc:sldChg chg="addSp delSp modSp new del mod">
        <pc:chgData name="Graham, Caleb" userId="36220594-3c0f-45bb-af4e-01b1fbeef98a" providerId="ADAL" clId="{BDB08F18-0639-1249-9408-C2FE2FF82825}" dt="2022-11-29T19:59:36.144" v="17" actId="2696"/>
        <pc:sldMkLst>
          <pc:docMk/>
          <pc:sldMk cId="782935598" sldId="262"/>
        </pc:sldMkLst>
        <pc:spChg chg="mod">
          <ac:chgData name="Graham, Caleb" userId="36220594-3c0f-45bb-af4e-01b1fbeef98a" providerId="ADAL" clId="{BDB08F18-0639-1249-9408-C2FE2FF82825}" dt="2022-11-29T19:59:28.779" v="13" actId="20577"/>
          <ac:spMkLst>
            <pc:docMk/>
            <pc:sldMk cId="782935598" sldId="262"/>
            <ac:spMk id="2" creationId="{61910E93-3726-520D-3349-B99503962119}"/>
          </ac:spMkLst>
        </pc:spChg>
        <pc:spChg chg="add del mod">
          <ac:chgData name="Graham, Caleb" userId="36220594-3c0f-45bb-af4e-01b1fbeef98a" providerId="ADAL" clId="{BDB08F18-0639-1249-9408-C2FE2FF82825}" dt="2022-11-29T19:59:34.316" v="16"/>
          <ac:spMkLst>
            <pc:docMk/>
            <pc:sldMk cId="782935598" sldId="262"/>
            <ac:spMk id="4" creationId="{E5900DE6-1444-CB24-ADDB-22830248FEAA}"/>
          </ac:spMkLst>
        </pc:spChg>
      </pc:sldChg>
    </pc:docChg>
  </pc:docChgLst>
  <pc:docChgLst>
    <pc:chgData name="Klenner, Jayne" userId="S::jayneklenner@kings.edu::7108e737-e38c-4502-94bf-cf9421ee13e7" providerId="AD" clId="Web-{03501F0A-25D0-2051-4C8E-41C5F7CC545B}"/>
    <pc:docChg chg="modSld">
      <pc:chgData name="Klenner, Jayne" userId="S::jayneklenner@kings.edu::7108e737-e38c-4502-94bf-cf9421ee13e7" providerId="AD" clId="Web-{03501F0A-25D0-2051-4C8E-41C5F7CC545B}" dt="2022-11-29T21:24:00.809" v="2" actId="20577"/>
      <pc:docMkLst>
        <pc:docMk/>
      </pc:docMkLst>
      <pc:sldChg chg="modSp">
        <pc:chgData name="Klenner, Jayne" userId="S::jayneklenner@kings.edu::7108e737-e38c-4502-94bf-cf9421ee13e7" providerId="AD" clId="Web-{03501F0A-25D0-2051-4C8E-41C5F7CC545B}" dt="2022-11-29T21:24:00.809" v="2" actId="20577"/>
        <pc:sldMkLst>
          <pc:docMk/>
          <pc:sldMk cId="223391609" sldId="256"/>
        </pc:sldMkLst>
        <pc:spChg chg="mod">
          <ac:chgData name="Klenner, Jayne" userId="S::jayneklenner@kings.edu::7108e737-e38c-4502-94bf-cf9421ee13e7" providerId="AD" clId="Web-{03501F0A-25D0-2051-4C8E-41C5F7CC545B}" dt="2022-11-29T21:24:00.809" v="2" actId="20577"/>
          <ac:spMkLst>
            <pc:docMk/>
            <pc:sldMk cId="223391609" sldId="256"/>
            <ac:spMk id="2" creationId="{F4AFB1A3-C631-3D08-B862-BF3A35A6705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0F8CF-692C-4963-8B5E-D1C0928CF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612" y="1013984"/>
            <a:ext cx="7714388" cy="326063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19655-1613-4CC0-BBE9-BD2CB2C3C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9612" y="4848464"/>
            <a:ext cx="7714388" cy="1085849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67FFF-6BC4-4DF0-BC55-B2C3BFD8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89830-A1B7-484B-832C-F64A558BD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8F727-72C8-47A9-8E54-AD8459028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ED5540-64E5-4258-ABA4-753F07B71B38}"/>
              </a:ext>
            </a:extLst>
          </p:cNvPr>
          <p:cNvCxnSpPr>
            <a:cxnSpLocks/>
          </p:cNvCxnSpPr>
          <p:nvPr/>
        </p:nvCxnSpPr>
        <p:spPr>
          <a:xfrm>
            <a:off x="1524000" y="457150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06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8A5DE-E5C6-4DB9-AD28-8F1EAC6F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63E08E-9B2D-4740-9AC6-D5E1CFB95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29566" y="2229957"/>
            <a:ext cx="9238434" cy="38660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E3736-E8AA-4F58-9D3A-27050B287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5E84-15BC-478B-9DAB-15025867B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9D98F-E0A8-4254-A957-7F17811D0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0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DE70F5-2276-4F91-9FC2-8DA4B5288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4000" y="1467699"/>
            <a:ext cx="1758461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856C5-C2FD-45E4-A631-AC06B5495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82312" y="1467699"/>
            <a:ext cx="7839379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336EA-B6DD-4115-9C67-79A24C866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A668B-1DAB-449C-9BA4-7B1572A2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6567E-119D-4C98-93FF-73A33280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239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EF94C-BCB1-4F4C-AF70-DD2A5C4E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09B75-A057-44B5-872F-DF01BDC8E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286000"/>
            <a:ext cx="9238434" cy="381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6260C-3219-4812-88F2-3162D37F2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62B73-9C01-4BE3-A199-782BE6EBA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61492-EB56-4454-9D2A-8BB94AACB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20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980A128-A52A-402C-865B-1BF08D7F045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900447-3778-4AB7-ACB3-7C2313FE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745" y="1287554"/>
            <a:ext cx="8284963" cy="3113064"/>
          </a:xfrm>
        </p:spPr>
        <p:txBody>
          <a:bodyPr anchor="t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910C9-BA3C-4D31-9C62-2C2408591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1744" y="4619707"/>
            <a:ext cx="7722256" cy="1476293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42E8A-6B69-406B-A3DF-0A1B76832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665CF-4461-4BB8-8F3A-ED1CB1084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98B27-5EF3-49F4-B3CE-F3CF419AE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2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3F3BA-5AD5-4F15-97B2-E4652D1D4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13411"/>
            <a:ext cx="9238434" cy="88959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997B8-1FD3-40E6-A486-256EB41DB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9566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3F4D8-AA9A-4AF7-86EA-E4D797B98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8823E-BC08-4810-9BFF-35D2EA2A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D2BFB-BB2C-4C4A-A6E1-DD223C2B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369B2-12F8-4583-8A7F-523C9A3EF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0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717F-84B9-44BA-8DD6-680394AB1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79150"/>
            <a:ext cx="9238434" cy="82391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217D6-7448-4625-964F-5D82F65F1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7" y="2013217"/>
            <a:ext cx="4495799" cy="704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A534C-0B54-4327-99C0-4F0019FD2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29567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9D4A63-0795-4B74-8C11-5FE794411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013215"/>
            <a:ext cx="4495800" cy="70423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3D16F3-F747-441B-9854-27225954D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8168E2-6B97-486E-B0E4-4E7F5CDBB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5D3E2B-2F4E-4347-A8E9-27EB7D035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1FC4F5-6876-414E-9E30-84706A3F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0D2F04-5474-46B9-B838-858CDF4AB2D2}"/>
              </a:ext>
            </a:extLst>
          </p:cNvPr>
          <p:cNvCxnSpPr>
            <a:cxnSpLocks/>
          </p:cNvCxnSpPr>
          <p:nvPr/>
        </p:nvCxnSpPr>
        <p:spPr>
          <a:xfrm>
            <a:off x="6270727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ADEE893-BE45-47F3-BCF0-02424B3503CC}"/>
              </a:ext>
            </a:extLst>
          </p:cNvPr>
          <p:cNvSpPr/>
          <p:nvPr/>
        </p:nvSpPr>
        <p:spPr>
          <a:xfrm>
            <a:off x="-1171838" y="4592406"/>
            <a:ext cx="808262" cy="3897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FB5178A-4501-4B56-8BF1-D083D7B021CE}"/>
              </a:ext>
            </a:extLst>
          </p:cNvPr>
          <p:cNvCxnSpPr>
            <a:cxnSpLocks/>
          </p:cNvCxnSpPr>
          <p:nvPr/>
        </p:nvCxnSpPr>
        <p:spPr>
          <a:xfrm>
            <a:off x="1524000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18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52109C6-041C-42BA-B507-8EA298046E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BF877-20DD-40F4-AEA8-E1B6D5350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DC874-15B5-4338-B7D1-8E393AB4C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66BAE3-24C5-483F-9141-D860A265E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9AEEB4-66F8-4008-B616-804FB9D9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74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46C975-8FFB-4A4B-9213-774EE390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BA744F-475D-4105-8E4A-025815549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FA64C-7966-4D6F-88D7-4B89F2A1D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5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4ED5F-AB94-4DCF-8971-B8B2B55AF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740" y="1558944"/>
            <a:ext cx="3279689" cy="1864196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EE4CB-68CF-4BF3-A891-8277AFD13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0"/>
            <a:ext cx="5333999" cy="5334000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292E72-B66D-40EE-B182-5585382A6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3741" y="3649682"/>
            <a:ext cx="3233096" cy="1933605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3B694-B050-45F3-AE6F-A86A129F1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AE423-9CA5-46B3-96B1-7586AD020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B973D-F1F7-47BC-996D-6100B7C89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93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E9949-4A1F-4DA9-9B75-A6180F954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543" y="1383126"/>
            <a:ext cx="3289886" cy="2045874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A8D794-C670-4569-93D9-0FF8B35AA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1" y="762000"/>
            <a:ext cx="5333999" cy="53340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486F6-AE67-4B34-B8E2-0B7576DC2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33544" y="3649682"/>
            <a:ext cx="3243292" cy="1684317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8B11C-BB63-49A6-B488-29D4FBF8E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4B9166-6D36-4F0A-9ADD-33D49A0C3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22B8F-7760-41B3-9053-DD90255B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14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84152A-7FE0-4708-B7C1-DBEC8F133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1621"/>
            <a:ext cx="9238434" cy="8613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1AB53-BAF9-439D-9451-47193CF2F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6" y="2285999"/>
            <a:ext cx="9238434" cy="3810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96D9F-562A-496F-A530-A561994DC5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1087" y="4891318"/>
            <a:ext cx="26732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060FE-AAC3-4FAE-9EB4-BCAE72D956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7EDB2-8F31-42FA-B253-62D241466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343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5" r:id="rId6"/>
    <p:sldLayoutId id="2147483680" r:id="rId7"/>
    <p:sldLayoutId id="2147483681" r:id="rId8"/>
    <p:sldLayoutId id="2147483682" r:id="rId9"/>
    <p:sldLayoutId id="2147483684" r:id="rId10"/>
    <p:sldLayoutId id="2147483683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13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466344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marble with brown and aqua colors">
            <a:extLst>
              <a:ext uri="{FF2B5EF4-FFF2-40B4-BE49-F238E27FC236}">
                <a16:creationId xmlns:a16="http://schemas.microsoft.com/office/drawing/2014/main" id="{A512566C-4578-B3E2-50F6-5F14F9C851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492" b="1628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AFB1A3-C631-3D08-B862-BF3A35A670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524000"/>
            <a:ext cx="5075853" cy="2581369"/>
          </a:xfrm>
        </p:spPr>
        <p:txBody>
          <a:bodyPr anchor="t">
            <a:normAutofit/>
          </a:bodyPr>
          <a:lstStyle/>
          <a:p>
            <a:r>
              <a:rPr lang="en-US" sz="4800"/>
              <a:t>Web 3.0</a:t>
            </a:r>
            <a:r>
              <a:rPr lang="en-US" sz="4800">
                <a:solidFill>
                  <a:schemeClr val="bg1"/>
                </a:solidFill>
              </a:rPr>
              <a:t> </a:t>
            </a:r>
            <a:br>
              <a:rPr lang="en-US" sz="4800"/>
            </a:br>
            <a:r>
              <a:rPr lang="en-US" sz="4800"/>
              <a:t>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BAF8B0-B6AC-84C0-1D41-D8B3F08F24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67369"/>
            <a:ext cx="4572000" cy="789300"/>
          </a:xfrm>
        </p:spPr>
        <p:txBody>
          <a:bodyPr>
            <a:normAutofit/>
          </a:bodyPr>
          <a:lstStyle/>
          <a:p>
            <a:r>
              <a:rPr lang="en-US"/>
              <a:t>By: Caleb Graham</a:t>
            </a:r>
          </a:p>
        </p:txBody>
      </p:sp>
    </p:spTree>
    <p:extLst>
      <p:ext uri="{BB962C8B-B14F-4D97-AF65-F5344CB8AC3E}">
        <p14:creationId xmlns:p14="http://schemas.microsoft.com/office/powerpoint/2010/main" val="223391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4F455-F967-8FC5-EF21-2B01204E5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General Background of Web 1.0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5F151-28A2-0640-E16B-D9592C201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729554"/>
            <a:ext cx="8476434" cy="3359621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/>
              <a:t>Web 1.0 was started around 30 years ago.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Berners Lee, computer scientist at CERN created first webpage in 1991.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Also fundamental in development of HTML, HTTP and URL.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Very basic used “static pages” . Not very interactive, mainly collection of information.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Focal point for what started it all and what we know today.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Link to first ever webpage. http://</a:t>
            </a:r>
            <a:r>
              <a:rPr lang="en-US" err="1"/>
              <a:t>info.cern.ch</a:t>
            </a:r>
            <a:r>
              <a:rPr lang="en-US"/>
              <a:t>/hypertext/WWW/</a:t>
            </a:r>
            <a:r>
              <a:rPr lang="en-US" err="1"/>
              <a:t>TheProject.html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43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4EFDD-11CB-6E01-EBAF-7930BC68F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General Background of Web 2.0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13E93-A5E0-6065-5004-7B17616B5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729554"/>
            <a:ext cx="8476434" cy="3359621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/>
              <a:t>Started to come about in the late 90’s.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Introduced more of the social and interactive features that is still mainstream today.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Huge emphasis on user generated content and interaction.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Introduction of the likes of Twitter, Facebook and YouTube.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Introduction of mobile internet and phones let you carry the web wherever you went.</a:t>
            </a:r>
          </a:p>
        </p:txBody>
      </p:sp>
    </p:spTree>
    <p:extLst>
      <p:ext uri="{BB962C8B-B14F-4D97-AF65-F5344CB8AC3E}">
        <p14:creationId xmlns:p14="http://schemas.microsoft.com/office/powerpoint/2010/main" val="32799288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7DE41C-53F9-E856-B31B-FAAEDC4D1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General Background of Web 3.0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96CB68-C7AC-4909-D444-F48DC4BE9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729554"/>
            <a:ext cx="8476434" cy="3628383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/>
              <a:t>Next big shift just like 2.0 once was.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Core concepts of decentralization, greater user utility and blockchain technology.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Easier for users to decide who to share their data with and how.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Decentralization cuts out intermediaries and gives the users more security and ownership over their dat.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User utility is improved by having smarter AI to help make your life easier on the web.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Blockchain technology</a:t>
            </a:r>
          </a:p>
        </p:txBody>
      </p:sp>
    </p:spTree>
    <p:extLst>
      <p:ext uri="{BB962C8B-B14F-4D97-AF65-F5344CB8AC3E}">
        <p14:creationId xmlns:p14="http://schemas.microsoft.com/office/powerpoint/2010/main" val="2462323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4E9F8B3-8282-4A93-BBF8-3342538A7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C0C1C1-9509-1BAA-80C9-9779857B9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>
            <a:normAutofit/>
          </a:bodyPr>
          <a:lstStyle/>
          <a:p>
            <a:r>
              <a:rPr lang="en-US"/>
              <a:t>Advantages of 3.0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8EFA797-975B-41D8-BC96-56CDC2CFA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2286000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39390-E948-65C7-5771-D03FB8D65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729554"/>
            <a:ext cx="8476434" cy="3359621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/>
              <a:t>Expanded use of data by use of the semantic web.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Professional looking.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Virtual items may now have more value.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User data has increase in security and privacy by use of encryption.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Decentralized design allows users to get data under any circumstances.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Allows interaction with any machines.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Search results more precise due to smarter AI.</a:t>
            </a:r>
          </a:p>
        </p:txBody>
      </p:sp>
    </p:spTree>
    <p:extLst>
      <p:ext uri="{BB962C8B-B14F-4D97-AF65-F5344CB8AC3E}">
        <p14:creationId xmlns:p14="http://schemas.microsoft.com/office/powerpoint/2010/main" val="2324338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4E9F8B3-8282-4A93-BBF8-3342538A7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2E945B-935C-A93C-46BB-896837B99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>
            <a:normAutofit/>
          </a:bodyPr>
          <a:lstStyle/>
          <a:p>
            <a:r>
              <a:rPr lang="en-US"/>
              <a:t>Disadvantages of 3.0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8EFA797-975B-41D8-BC96-56CDC2CFA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2286000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3F19A-D554-8FE0-C2AA-15D1F6C6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729554"/>
            <a:ext cx="8476434" cy="3359621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/>
              <a:t>Need for certain devices.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Web 1.0 pages will become almost obsolete.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3.0 is not ready for widespread adoption.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Decentralization may make it harder to regulate online behavior.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Complicated technology could stray users away from using it.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Concerns about ownership.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Could be simple for other users to find information about you. </a:t>
            </a:r>
          </a:p>
        </p:txBody>
      </p:sp>
    </p:spTree>
    <p:extLst>
      <p:ext uri="{BB962C8B-B14F-4D97-AF65-F5344CB8AC3E}">
        <p14:creationId xmlns:p14="http://schemas.microsoft.com/office/powerpoint/2010/main" val="4150511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4E9F8B3-8282-4A93-BBF8-3342538A7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2E945B-935C-A93C-46BB-896837B99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>
            <a:normAutofit/>
          </a:bodyPr>
          <a:lstStyle/>
          <a:p>
            <a:r>
              <a:rPr lang="en-US"/>
              <a:t>In conclusion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8EFA797-975B-41D8-BC96-56CDC2CFA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2286000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3F19A-D554-8FE0-C2AA-15D1F6C6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729554"/>
            <a:ext cx="8476434" cy="3359621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/>
              <a:t>The Web was created by Berners Lee in the early 90’s.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Web 1.0 and 2.0 is the past and current state of the web.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Web 3.0 is the concept of the next generation of the web.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Focused on a better user driven experience.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Many advantages and disadvantages that come with Web 3.0.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/>
              <a:t>Could possibly be a long time for it to even become used mainstream.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2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ortalVTI">
  <a:themeElements>
    <a:clrScheme name="AnalogousFromLightSeedRightStep">
      <a:dk1>
        <a:srgbClr val="000000"/>
      </a:dk1>
      <a:lt1>
        <a:srgbClr val="FFFFFF"/>
      </a:lt1>
      <a:dk2>
        <a:srgbClr val="413324"/>
      </a:dk2>
      <a:lt2>
        <a:srgbClr val="E2E7E8"/>
      </a:lt2>
      <a:accent1>
        <a:srgbClr val="D39089"/>
      </a:accent1>
      <a:accent2>
        <a:srgbClr val="C79A6B"/>
      </a:accent2>
      <a:accent3>
        <a:srgbClr val="AAA66F"/>
      </a:accent3>
      <a:accent4>
        <a:srgbClr val="91AB5F"/>
      </a:accent4>
      <a:accent5>
        <a:srgbClr val="80AE72"/>
      </a:accent5>
      <a:accent6>
        <a:srgbClr val="63B371"/>
      </a:accent6>
      <a:hlink>
        <a:srgbClr val="588C92"/>
      </a:hlink>
      <a:folHlink>
        <a:srgbClr val="7F7F7F"/>
      </a:folHlink>
    </a:clrScheme>
    <a:fontScheme name="Earth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rtalVTI" id="{0E0D5035-C7F2-4607-91F4-D5D5F886A15A}" vid="{EAFF3D8B-AC13-4E90-80A9-182200FBC8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PortalVTI</vt:lpstr>
      <vt:lpstr>Web 3.0  Presentation</vt:lpstr>
      <vt:lpstr>General Background of Web 1.0</vt:lpstr>
      <vt:lpstr>General Background of Web 2.0</vt:lpstr>
      <vt:lpstr>General Background of Web 3.0</vt:lpstr>
      <vt:lpstr>Advantages of 3.0</vt:lpstr>
      <vt:lpstr>Disadvantages of 3.0</vt:lpstr>
      <vt:lpstr>In 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3.0  Presentation</dc:title>
  <dc:creator>Graham, Caleb</dc:creator>
  <cp:revision>1</cp:revision>
  <dcterms:created xsi:type="dcterms:W3CDTF">2022-10-11T00:44:00Z</dcterms:created>
  <dcterms:modified xsi:type="dcterms:W3CDTF">2022-11-29T21:24:35Z</dcterms:modified>
</cp:coreProperties>
</file>